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6" r:id="rId5"/>
    <p:sldId id="257" r:id="rId6"/>
  </p:sldIdLst>
  <p:sldSz cx="9906000" cy="6858000" type="A4"/>
  <p:notesSz cx="6858000" cy="9144000"/>
  <p:custDataLst>
    <p:tags r:id="rId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55" userDrawn="1">
          <p15:clr>
            <a:srgbClr val="A4A3A4"/>
          </p15:clr>
        </p15:guide>
        <p15:guide id="2" pos="1532" userDrawn="1">
          <p15:clr>
            <a:srgbClr val="A4A3A4"/>
          </p15:clr>
        </p15:guide>
        <p15:guide id="3" pos="3120" userDrawn="1">
          <p15:clr>
            <a:srgbClr val="A4A3A4"/>
          </p15:clr>
        </p15:guide>
        <p15:guide id="4" pos="4708" userDrawn="1">
          <p15:clr>
            <a:srgbClr val="A4A3A4"/>
          </p15:clr>
        </p15:guide>
        <p15:guide id="5" orient="horz" pos="3045" userDrawn="1">
          <p15:clr>
            <a:srgbClr val="A4A3A4"/>
          </p15:clr>
        </p15:guide>
        <p15:guide id="6" orient="horz" pos="3657" userDrawn="1">
          <p15:clr>
            <a:srgbClr val="A4A3A4"/>
          </p15:clr>
        </p15:guide>
        <p15:guide id="7" orient="horz" pos="89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1410" y="108"/>
      </p:cViewPr>
      <p:guideLst>
        <p:guide orient="horz" pos="2455"/>
        <p:guide pos="1532"/>
        <p:guide pos="3120"/>
        <p:guide pos="4708"/>
        <p:guide orient="horz" pos="3045"/>
        <p:guide orient="horz" pos="3657"/>
        <p:guide orient="horz" pos="89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tags" Target="tags/tag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2853F-491C-4CCF-8A3B-A505D29680DF}" type="datetimeFigureOut">
              <a:rPr lang="en-GB" smtClean="0"/>
              <a:t>18/04/2022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7BDAE-40F0-4B2D-8B16-495CE44A7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653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2853F-491C-4CCF-8A3B-A505D29680DF}" type="datetimeFigureOut">
              <a:rPr lang="en-GB" smtClean="0"/>
              <a:t>18/04/2022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7BDAE-40F0-4B2D-8B16-495CE44A7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883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2853F-491C-4CCF-8A3B-A505D29680DF}" type="datetimeFigureOut">
              <a:rPr lang="en-GB" smtClean="0"/>
              <a:t>18/04/2022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7BDAE-40F0-4B2D-8B16-495CE44A7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655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2853F-491C-4CCF-8A3B-A505D29680DF}" type="datetimeFigureOut">
              <a:rPr lang="en-GB" smtClean="0"/>
              <a:t>18/04/2022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7BDAE-40F0-4B2D-8B16-495CE44A7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221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2853F-491C-4CCF-8A3B-A505D29680DF}" type="datetimeFigureOut">
              <a:rPr lang="en-GB" smtClean="0"/>
              <a:t>18/04/2022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7BDAE-40F0-4B2D-8B16-495CE44A7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977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2853F-491C-4CCF-8A3B-A505D29680DF}" type="datetimeFigureOut">
              <a:rPr lang="en-GB" smtClean="0"/>
              <a:t>18/04/2022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7BDAE-40F0-4B2D-8B16-495CE44A7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39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2853F-491C-4CCF-8A3B-A505D29680DF}" type="datetimeFigureOut">
              <a:rPr lang="en-GB" smtClean="0"/>
              <a:t>18/04/2022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7BDAE-40F0-4B2D-8B16-495CE44A7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6693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2853F-491C-4CCF-8A3B-A505D29680DF}" type="datetimeFigureOut">
              <a:rPr lang="en-GB" smtClean="0"/>
              <a:t>18/04/2022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7BDAE-40F0-4B2D-8B16-495CE44A7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37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2853F-491C-4CCF-8A3B-A505D29680DF}" type="datetimeFigureOut">
              <a:rPr lang="en-GB" smtClean="0"/>
              <a:t>18/04/2022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7BDAE-40F0-4B2D-8B16-495CE44A7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9502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2853F-491C-4CCF-8A3B-A505D29680DF}" type="datetimeFigureOut">
              <a:rPr lang="en-GB" smtClean="0"/>
              <a:t>18/04/2022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7BDAE-40F0-4B2D-8B16-495CE44A7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363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2853F-491C-4CCF-8A3B-A505D29680DF}" type="datetimeFigureOut">
              <a:rPr lang="en-GB" smtClean="0"/>
              <a:t>18/04/2022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7BDAE-40F0-4B2D-8B16-495CE44A7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575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2853F-491C-4CCF-8A3B-A505D29680DF}" type="datetimeFigureOut">
              <a:rPr lang="en-GB" smtClean="0"/>
              <a:t>18/04/2022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7BDAE-40F0-4B2D-8B16-495CE44A7381}" type="slidenum">
              <a:rPr lang="en-GB" smtClean="0"/>
              <a:t>‹#›</a:t>
            </a:fld>
            <a:endParaRPr lang="en-GB"/>
          </a:p>
        </p:txBody>
      </p:sp>
      <p:sp>
        <p:nvSpPr>
          <p:cNvPr id="7" name="MSIPCMContentMarking" descr="{&quot;HashCode&quot;:-1811894213,&quot;Placement&quot;:&quot;Footer&quot;,&quot;Top&quot;:523.380066,&quot;Left&quot;:186.892044,&quot;SlideWidth&quot;:780,&quot;SlideHeight&quot;:540}">
            <a:extLst>
              <a:ext uri="{FF2B5EF4-FFF2-40B4-BE49-F238E27FC236}">
                <a16:creationId xmlns:a16="http://schemas.microsoft.com/office/drawing/2014/main" id="{455771AF-6D9B-4F57-BBCA-BD348A657729}"/>
              </a:ext>
            </a:extLst>
          </p:cNvPr>
          <p:cNvSpPr txBox="1"/>
          <p:nvPr userDrawn="1"/>
        </p:nvSpPr>
        <p:spPr>
          <a:xfrm>
            <a:off x="2373529" y="6646927"/>
            <a:ext cx="5158942" cy="211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700">
                <a:solidFill>
                  <a:srgbClr val="737373"/>
                </a:solidFill>
                <a:latin typeface="Calibri" panose="020F0502020204030204" pitchFamily="34" charset="0"/>
              </a:rPr>
              <a:t>Sensitivity: Confidential - Not for you? Notify the sender and delete. See more on https://www.proximus.com/respect-confidentiality</a:t>
            </a:r>
            <a:endParaRPr lang="en-GB" sz="700">
              <a:solidFill>
                <a:srgbClr val="737373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99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hyperlink" Target="https://web.lumiconnect.com/121871487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4.jpg"/><Relationship Id="rId2" Type="http://schemas.openxmlformats.org/officeDocument/2006/relationships/hyperlink" Target="https://web.lumiconnect.com/100931727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A833769-1339-4848-8887-EB71DA5C5CE0}"/>
              </a:ext>
            </a:extLst>
          </p:cNvPr>
          <p:cNvSpPr/>
          <p:nvPr/>
        </p:nvSpPr>
        <p:spPr>
          <a:xfrm>
            <a:off x="453006" y="76922"/>
            <a:ext cx="9000000" cy="954107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400">
                <a:solidFill>
                  <a:srgbClr val="0099E0"/>
                </a:solidFill>
                <a:latin typeface="Lato"/>
                <a:hlinkClick r:id="rId2"/>
              </a:rPr>
              <a:t>https://web.lumiconnect.com/121871487</a:t>
            </a:r>
            <a:endParaRPr lang="en-GB" sz="1400">
              <a:solidFill>
                <a:srgbClr val="0099E0"/>
              </a:solidFill>
              <a:latin typeface="Lato"/>
            </a:endParaRPr>
          </a:p>
          <a:p>
            <a:pPr algn="ctr"/>
            <a:r>
              <a:rPr lang="en-GB" sz="1400">
                <a:solidFill>
                  <a:srgbClr val="000000"/>
                </a:solidFill>
                <a:latin typeface="Lato"/>
              </a:rPr>
              <a:t>Om </a:t>
            </a:r>
            <a:r>
              <a:rPr lang="en-GB" sz="1400" dirty="0">
                <a:solidFill>
                  <a:srgbClr val="000000"/>
                </a:solidFill>
                <a:latin typeface="Lato"/>
              </a:rPr>
              <a:t>in </a:t>
            </a:r>
            <a:r>
              <a:rPr lang="en-GB" sz="1400" dirty="0" err="1">
                <a:solidFill>
                  <a:srgbClr val="000000"/>
                </a:solidFill>
                <a:latin typeface="Lato"/>
              </a:rPr>
              <a:t>te</a:t>
            </a:r>
            <a:r>
              <a:rPr lang="en-GB" sz="1400" dirty="0">
                <a:solidFill>
                  <a:srgbClr val="000000"/>
                </a:solidFill>
                <a:latin typeface="Lato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Lato"/>
              </a:rPr>
              <a:t>loggen</a:t>
            </a:r>
            <a:r>
              <a:rPr lang="en-GB" sz="1400" dirty="0">
                <a:solidFill>
                  <a:srgbClr val="000000"/>
                </a:solidFill>
                <a:latin typeface="Lato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Lato"/>
              </a:rPr>
              <a:t>moet</a:t>
            </a:r>
            <a:r>
              <a:rPr lang="en-GB" sz="1400" dirty="0">
                <a:solidFill>
                  <a:srgbClr val="000000"/>
                </a:solidFill>
                <a:latin typeface="Lato"/>
              </a:rPr>
              <a:t> u </a:t>
            </a:r>
            <a:r>
              <a:rPr lang="en-GB" sz="1400" dirty="0" err="1">
                <a:solidFill>
                  <a:srgbClr val="000000"/>
                </a:solidFill>
                <a:latin typeface="Lato"/>
              </a:rPr>
              <a:t>uw</a:t>
            </a:r>
            <a:r>
              <a:rPr lang="en-GB" sz="1400" dirty="0">
                <a:solidFill>
                  <a:srgbClr val="000000"/>
                </a:solidFill>
                <a:latin typeface="Lato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Lato"/>
              </a:rPr>
              <a:t>gebruikersnaam</a:t>
            </a:r>
            <a:r>
              <a:rPr lang="en-GB" sz="1400" dirty="0">
                <a:solidFill>
                  <a:srgbClr val="000000"/>
                </a:solidFill>
                <a:latin typeface="Lato"/>
              </a:rPr>
              <a:t> en </a:t>
            </a:r>
            <a:r>
              <a:rPr lang="en-GB" sz="1400" dirty="0" err="1">
                <a:solidFill>
                  <a:srgbClr val="000000"/>
                </a:solidFill>
                <a:latin typeface="Lato"/>
              </a:rPr>
              <a:t>wachtwoord</a:t>
            </a:r>
            <a:r>
              <a:rPr lang="en-GB" sz="1400" dirty="0">
                <a:solidFill>
                  <a:srgbClr val="000000"/>
                </a:solidFill>
                <a:latin typeface="Lato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Lato"/>
              </a:rPr>
              <a:t>hebben</a:t>
            </a:r>
            <a:endParaRPr lang="en-GB" sz="1400" dirty="0">
              <a:solidFill>
                <a:srgbClr val="000000"/>
              </a:solidFill>
              <a:latin typeface="Lato"/>
            </a:endParaRPr>
          </a:p>
          <a:p>
            <a:pPr algn="ctr"/>
            <a:r>
              <a:rPr lang="en-GB" sz="1400" dirty="0">
                <a:solidFill>
                  <a:srgbClr val="000000"/>
                </a:solidFill>
                <a:latin typeface="Lato"/>
              </a:rPr>
              <a:t>Pour </a:t>
            </a:r>
            <a:r>
              <a:rPr lang="en-GB" sz="1400" dirty="0" err="1">
                <a:solidFill>
                  <a:srgbClr val="000000"/>
                </a:solidFill>
                <a:latin typeface="Lato"/>
              </a:rPr>
              <a:t>vous</a:t>
            </a:r>
            <a:r>
              <a:rPr lang="en-GB" sz="1400" dirty="0">
                <a:solidFill>
                  <a:srgbClr val="000000"/>
                </a:solidFill>
                <a:latin typeface="Lato"/>
              </a:rPr>
              <a:t> connecter, </a:t>
            </a:r>
            <a:r>
              <a:rPr lang="en-GB" sz="1400" dirty="0" err="1">
                <a:solidFill>
                  <a:srgbClr val="000000"/>
                </a:solidFill>
                <a:latin typeface="Lato"/>
              </a:rPr>
              <a:t>vous</a:t>
            </a:r>
            <a:r>
              <a:rPr lang="en-GB" sz="1400" dirty="0">
                <a:solidFill>
                  <a:srgbClr val="000000"/>
                </a:solidFill>
                <a:latin typeface="Lato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Lato"/>
              </a:rPr>
              <a:t>devez</a:t>
            </a:r>
            <a:r>
              <a:rPr lang="en-GB" sz="1400" dirty="0">
                <a:solidFill>
                  <a:srgbClr val="000000"/>
                </a:solidFill>
                <a:latin typeface="Lato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Lato"/>
              </a:rPr>
              <a:t>avoir</a:t>
            </a:r>
            <a:r>
              <a:rPr lang="en-GB" sz="1400" dirty="0">
                <a:solidFill>
                  <a:srgbClr val="000000"/>
                </a:solidFill>
                <a:latin typeface="Lato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Lato"/>
              </a:rPr>
              <a:t>votre</a:t>
            </a:r>
            <a:r>
              <a:rPr lang="en-GB" sz="1400" dirty="0">
                <a:solidFill>
                  <a:srgbClr val="000000"/>
                </a:solidFill>
                <a:latin typeface="Lato"/>
              </a:rPr>
              <a:t> nom </a:t>
            </a:r>
            <a:r>
              <a:rPr lang="en-GB" sz="1400" dirty="0" err="1">
                <a:solidFill>
                  <a:srgbClr val="000000"/>
                </a:solidFill>
                <a:latin typeface="Lato"/>
              </a:rPr>
              <a:t>d'utilisateur</a:t>
            </a:r>
            <a:r>
              <a:rPr lang="en-GB" sz="1400" dirty="0">
                <a:solidFill>
                  <a:srgbClr val="000000"/>
                </a:solidFill>
                <a:latin typeface="Lato"/>
              </a:rPr>
              <a:t> et </a:t>
            </a:r>
            <a:r>
              <a:rPr lang="en-GB" sz="1400" dirty="0" err="1">
                <a:solidFill>
                  <a:srgbClr val="000000"/>
                </a:solidFill>
                <a:latin typeface="Lato"/>
              </a:rPr>
              <a:t>votre</a:t>
            </a:r>
            <a:r>
              <a:rPr lang="en-GB" sz="1400" dirty="0">
                <a:solidFill>
                  <a:srgbClr val="000000"/>
                </a:solidFill>
                <a:latin typeface="Lato"/>
              </a:rPr>
              <a:t> mot de </a:t>
            </a:r>
            <a:r>
              <a:rPr lang="en-GB" sz="1400" dirty="0" err="1">
                <a:solidFill>
                  <a:srgbClr val="000000"/>
                </a:solidFill>
                <a:latin typeface="Lato"/>
              </a:rPr>
              <a:t>passe</a:t>
            </a:r>
            <a:endParaRPr lang="en-GB" sz="1400" dirty="0">
              <a:solidFill>
                <a:srgbClr val="000000"/>
              </a:solidFill>
              <a:latin typeface="Lato"/>
            </a:endParaRPr>
          </a:p>
          <a:p>
            <a:pPr algn="ctr"/>
            <a:r>
              <a:rPr lang="en-GB" sz="1400" dirty="0">
                <a:solidFill>
                  <a:srgbClr val="000000"/>
                </a:solidFill>
                <a:latin typeface="Lato"/>
              </a:rPr>
              <a:t>To login you must have your username and password</a:t>
            </a:r>
            <a:endParaRPr lang="en-GB" sz="1400" b="0" i="0" dirty="0">
              <a:solidFill>
                <a:srgbClr val="000000"/>
              </a:solidFill>
              <a:effectLst/>
              <a:latin typeface="Lato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565509-7845-418A-8C3A-21ED5667674F}"/>
              </a:ext>
            </a:extLst>
          </p:cNvPr>
          <p:cNvSpPr/>
          <p:nvPr/>
        </p:nvSpPr>
        <p:spPr>
          <a:xfrm>
            <a:off x="0" y="3905303"/>
            <a:ext cx="24306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BE" sz="1000" b="1" dirty="0">
                <a:solidFill>
                  <a:srgbClr val="000000"/>
                </a:solidFill>
                <a:latin typeface="Lato"/>
              </a:rPr>
              <a:t>Stap 1:</a:t>
            </a:r>
            <a:r>
              <a:rPr lang="nl-BE" sz="1000" dirty="0">
                <a:solidFill>
                  <a:srgbClr val="000000"/>
                </a:solidFill>
                <a:latin typeface="Lato"/>
              </a:rPr>
              <a:t> Klik op de link bovenaan deze pagina om naar de aplicatie te gaan. Zorg ervoor dat de browser de laatste versie heeft.</a:t>
            </a:r>
            <a:endParaRPr lang="en-GB" sz="1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1828AAE-1B9D-450E-A681-1EBE5E6126EA}"/>
              </a:ext>
            </a:extLst>
          </p:cNvPr>
          <p:cNvSpPr/>
          <p:nvPr/>
        </p:nvSpPr>
        <p:spPr>
          <a:xfrm>
            <a:off x="2432050" y="3905303"/>
            <a:ext cx="25149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BE" sz="1000" b="1" dirty="0">
                <a:solidFill>
                  <a:srgbClr val="000000"/>
                </a:solidFill>
                <a:latin typeface="Lato"/>
              </a:rPr>
              <a:t>Stap 2:</a:t>
            </a:r>
            <a:r>
              <a:rPr lang="nl-BE" sz="1000" dirty="0">
                <a:solidFill>
                  <a:srgbClr val="000000"/>
                </a:solidFill>
                <a:latin typeface="Lato"/>
              </a:rPr>
              <a:t> Log in met uw gebruikersnaam en wachtwoord.</a:t>
            </a:r>
            <a:endParaRPr lang="en-GB" sz="10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9E5710D-2B83-4B2A-AF33-21168AE9B467}"/>
              </a:ext>
            </a:extLst>
          </p:cNvPr>
          <p:cNvSpPr/>
          <p:nvPr/>
        </p:nvSpPr>
        <p:spPr>
          <a:xfrm>
            <a:off x="4955158" y="3911162"/>
            <a:ext cx="25187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BE" sz="1000" b="1" dirty="0">
                <a:solidFill>
                  <a:srgbClr val="000000"/>
                </a:solidFill>
                <a:latin typeface="Lato"/>
              </a:rPr>
              <a:t>Stap 3:</a:t>
            </a:r>
            <a:r>
              <a:rPr lang="nl-BE" sz="1000" dirty="0">
                <a:solidFill>
                  <a:srgbClr val="000000"/>
                </a:solidFill>
                <a:latin typeface="Lato"/>
              </a:rPr>
              <a:t> Na het inloggen krijgt u een welkomstpagina te zien met het bedrijfslogo en uw naam. Indien Pre-voting actief is klik op het icoontje met het rode bolletje om u stem vooraf in te geven.</a:t>
            </a:r>
            <a:endParaRPr lang="en-GB" sz="10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DB15DED-0CAB-4EEB-BB65-560DD743EF39}"/>
              </a:ext>
            </a:extLst>
          </p:cNvPr>
          <p:cNvSpPr/>
          <p:nvPr/>
        </p:nvSpPr>
        <p:spPr>
          <a:xfrm>
            <a:off x="7481582" y="3913148"/>
            <a:ext cx="242441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BE" sz="1000" b="1" dirty="0">
                <a:solidFill>
                  <a:srgbClr val="000000"/>
                </a:solidFill>
                <a:latin typeface="Lato"/>
              </a:rPr>
              <a:t>Stap 4:</a:t>
            </a:r>
            <a:r>
              <a:rPr lang="nl-BE" sz="1000" dirty="0">
                <a:solidFill>
                  <a:srgbClr val="000000"/>
                </a:solidFill>
                <a:latin typeface="Lato"/>
              </a:rPr>
              <a:t> Wanneer de webcast beschikbaar komt, verschijnt de </a:t>
            </a:r>
            <a:r>
              <a:rPr lang="nl-BE" sz="1000" b="1" dirty="0">
                <a:solidFill>
                  <a:srgbClr val="000000"/>
                </a:solidFill>
                <a:latin typeface="Lato"/>
              </a:rPr>
              <a:t>Broadcast banner</a:t>
            </a:r>
            <a:r>
              <a:rPr lang="nl-BE" sz="1000" dirty="0">
                <a:solidFill>
                  <a:srgbClr val="000000"/>
                </a:solidFill>
                <a:latin typeface="Lato"/>
              </a:rPr>
              <a:t> onderaan. Druk op de banner om de webcast naar boven te halen</a:t>
            </a:r>
            <a:endParaRPr lang="en-GB" sz="10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362CDC0-75ED-4011-8173-752D7FBA4337}"/>
              </a:ext>
            </a:extLst>
          </p:cNvPr>
          <p:cNvSpPr/>
          <p:nvPr/>
        </p:nvSpPr>
        <p:spPr>
          <a:xfrm>
            <a:off x="0" y="4837880"/>
            <a:ext cx="24306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000" b="1" dirty="0">
                <a:solidFill>
                  <a:srgbClr val="000000"/>
                </a:solidFill>
                <a:latin typeface="Lato"/>
              </a:rPr>
              <a:t>Étape 1:</a:t>
            </a:r>
            <a:r>
              <a:rPr lang="fr-FR" sz="1000" dirty="0">
                <a:solidFill>
                  <a:srgbClr val="000000"/>
                </a:solidFill>
                <a:latin typeface="Lato"/>
              </a:rPr>
              <a:t> Cliquez sur le lien en haut de cette page pour accéder à l'application. Assurez-vous que le navigateur est de la dernière version.</a:t>
            </a:r>
            <a:endParaRPr lang="en-GB" sz="10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5576E46-6268-4335-B176-0839B133DB1C}"/>
              </a:ext>
            </a:extLst>
          </p:cNvPr>
          <p:cNvSpPr/>
          <p:nvPr/>
        </p:nvSpPr>
        <p:spPr>
          <a:xfrm>
            <a:off x="1" y="5810683"/>
            <a:ext cx="24306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1" dirty="0">
                <a:solidFill>
                  <a:srgbClr val="000000"/>
                </a:solidFill>
                <a:latin typeface="Lato"/>
              </a:rPr>
              <a:t>Step 1:</a:t>
            </a:r>
            <a:r>
              <a:rPr lang="en-GB" sz="1000" dirty="0">
                <a:solidFill>
                  <a:srgbClr val="000000"/>
                </a:solidFill>
                <a:latin typeface="Lato"/>
              </a:rPr>
              <a:t> </a:t>
            </a:r>
            <a:r>
              <a:rPr lang="en-US" sz="1000" dirty="0">
                <a:solidFill>
                  <a:srgbClr val="000000"/>
                </a:solidFill>
                <a:latin typeface="Lato"/>
              </a:rPr>
              <a:t>Click on the link at the top of this page to go to the application. </a:t>
            </a:r>
          </a:p>
          <a:p>
            <a:pPr algn="ctr"/>
            <a:r>
              <a:rPr lang="en-GB" sz="1000" dirty="0">
                <a:solidFill>
                  <a:srgbClr val="000000"/>
                </a:solidFill>
                <a:latin typeface="Lato"/>
              </a:rPr>
              <a:t>Ensure the browser is of the latest version.</a:t>
            </a:r>
            <a:endParaRPr lang="en-GB" sz="10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C1491D4-2CFE-445E-B9C3-1013199887BB}"/>
              </a:ext>
            </a:extLst>
          </p:cNvPr>
          <p:cNvSpPr/>
          <p:nvPr/>
        </p:nvSpPr>
        <p:spPr>
          <a:xfrm>
            <a:off x="2437406" y="4837880"/>
            <a:ext cx="250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000" b="1" dirty="0">
                <a:solidFill>
                  <a:srgbClr val="000000"/>
                </a:solidFill>
                <a:latin typeface="Lato"/>
              </a:rPr>
              <a:t>Étape 2:</a:t>
            </a:r>
            <a:r>
              <a:rPr lang="fr-FR" sz="1000" dirty="0">
                <a:solidFill>
                  <a:srgbClr val="000000"/>
                </a:solidFill>
                <a:latin typeface="Lato"/>
              </a:rPr>
              <a:t> Connectez-vous avec votre nom d'utilisateur et votre mot de passe.</a:t>
            </a:r>
            <a:endParaRPr lang="en-GB" sz="10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53AC0E8-0541-49A9-A849-D224B37AA632}"/>
              </a:ext>
            </a:extLst>
          </p:cNvPr>
          <p:cNvSpPr/>
          <p:nvPr/>
        </p:nvSpPr>
        <p:spPr>
          <a:xfrm>
            <a:off x="2437406" y="5810683"/>
            <a:ext cx="25086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1" dirty="0">
                <a:solidFill>
                  <a:srgbClr val="000000"/>
                </a:solidFill>
                <a:latin typeface="Lato"/>
              </a:rPr>
              <a:t>Step 2:</a:t>
            </a:r>
            <a:r>
              <a:rPr lang="en-GB" sz="1000" dirty="0">
                <a:solidFill>
                  <a:srgbClr val="000000"/>
                </a:solidFill>
                <a:latin typeface="Lato"/>
              </a:rPr>
              <a:t> Log in with your username and password.</a:t>
            </a:r>
            <a:endParaRPr lang="en-GB" sz="10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1CCB351-2597-4909-903A-4AAD78FB267B}"/>
              </a:ext>
            </a:extLst>
          </p:cNvPr>
          <p:cNvSpPr/>
          <p:nvPr/>
        </p:nvSpPr>
        <p:spPr>
          <a:xfrm>
            <a:off x="4956556" y="4843739"/>
            <a:ext cx="25187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000" b="1" dirty="0">
                <a:solidFill>
                  <a:srgbClr val="000000"/>
                </a:solidFill>
                <a:latin typeface="Lato"/>
              </a:rPr>
              <a:t>Étape 3: </a:t>
            </a:r>
            <a:r>
              <a:rPr lang="fr-FR" sz="1000" dirty="0">
                <a:solidFill>
                  <a:srgbClr val="000000"/>
                </a:solidFill>
                <a:latin typeface="Lato"/>
              </a:rPr>
              <a:t>Après vous êtes connecté , vous verrez une page d'accueil avec le logo de l'entreprise et votre nom. Si le vote préalable est actif, cliquez sur l'icône avec le point rouge pour saisir votre vote à l'avance.</a:t>
            </a:r>
            <a:r>
              <a:rPr lang="nl-BE" sz="1000" dirty="0">
                <a:solidFill>
                  <a:srgbClr val="000000"/>
                </a:solidFill>
                <a:latin typeface="Lato"/>
              </a:rPr>
              <a:t>.</a:t>
            </a:r>
            <a:endParaRPr lang="en-GB" sz="10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FD9C642-D20F-465F-827E-A9488DEBECB9}"/>
              </a:ext>
            </a:extLst>
          </p:cNvPr>
          <p:cNvSpPr/>
          <p:nvPr/>
        </p:nvSpPr>
        <p:spPr>
          <a:xfrm>
            <a:off x="4954402" y="5810683"/>
            <a:ext cx="251879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1" dirty="0">
                <a:solidFill>
                  <a:srgbClr val="000000"/>
                </a:solidFill>
                <a:latin typeface="Lato"/>
              </a:rPr>
              <a:t>Step 3:</a:t>
            </a:r>
            <a:r>
              <a:rPr lang="en-GB" sz="1000" dirty="0">
                <a:solidFill>
                  <a:srgbClr val="000000"/>
                </a:solidFill>
                <a:latin typeface="Lato"/>
              </a:rPr>
              <a:t> After logging in, you will see a welcome page with the corporate logo and your name. If Pre-voting is active, click on the icon with the red dot to enter your vote in advance.</a:t>
            </a:r>
            <a:endParaRPr lang="en-GB" sz="10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5B2F712-07DE-4F6E-A552-DA4D58582179}"/>
              </a:ext>
            </a:extLst>
          </p:cNvPr>
          <p:cNvSpPr/>
          <p:nvPr/>
        </p:nvSpPr>
        <p:spPr>
          <a:xfrm>
            <a:off x="7482101" y="4840767"/>
            <a:ext cx="242389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BE" sz="1000" b="1" dirty="0">
                <a:solidFill>
                  <a:srgbClr val="000000"/>
                </a:solidFill>
                <a:latin typeface="Lato"/>
              </a:rPr>
              <a:t>Étape 4</a:t>
            </a:r>
            <a:r>
              <a:rPr lang="nl-BE" sz="1000" dirty="0">
                <a:solidFill>
                  <a:srgbClr val="000000"/>
                </a:solidFill>
                <a:latin typeface="Lato"/>
              </a:rPr>
              <a:t>: Lorsque le webcast devient disponible, la </a:t>
            </a:r>
            <a:r>
              <a:rPr lang="nl-BE" sz="1000" b="1" dirty="0">
                <a:solidFill>
                  <a:srgbClr val="000000"/>
                </a:solidFill>
                <a:latin typeface="Lato"/>
              </a:rPr>
              <a:t>bannière de diffusion </a:t>
            </a:r>
            <a:r>
              <a:rPr lang="nl-BE" sz="1000" dirty="0">
                <a:solidFill>
                  <a:srgbClr val="000000"/>
                </a:solidFill>
                <a:latin typeface="Lato"/>
              </a:rPr>
              <a:t>apparaîtra en bas. Appuyez sur la bannière pour faire apparaître le webcast.</a:t>
            </a:r>
            <a:endParaRPr lang="en-GB" sz="1000" dirty="0"/>
          </a:p>
          <a:p>
            <a:pPr algn="ctr"/>
            <a:endParaRPr lang="en-GB" sz="10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EA42B28-39EA-4F27-AC91-738B252228C4}"/>
              </a:ext>
            </a:extLst>
          </p:cNvPr>
          <p:cNvSpPr/>
          <p:nvPr/>
        </p:nvSpPr>
        <p:spPr>
          <a:xfrm>
            <a:off x="7481584" y="5811402"/>
            <a:ext cx="243064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BE" sz="1000" b="1" dirty="0">
                <a:solidFill>
                  <a:srgbClr val="000000"/>
                </a:solidFill>
                <a:latin typeface="Lato"/>
              </a:rPr>
              <a:t>Step 4</a:t>
            </a:r>
            <a:r>
              <a:rPr lang="nl-BE" sz="1000" dirty="0">
                <a:solidFill>
                  <a:srgbClr val="000000"/>
                </a:solidFill>
                <a:latin typeface="Lato"/>
              </a:rPr>
              <a:t>: When the webcast becomes availlable, the </a:t>
            </a:r>
            <a:r>
              <a:rPr lang="nl-BE" sz="1000" b="1" dirty="0">
                <a:solidFill>
                  <a:srgbClr val="000000"/>
                </a:solidFill>
                <a:latin typeface="Lato"/>
              </a:rPr>
              <a:t>Broadcast banner </a:t>
            </a:r>
            <a:r>
              <a:rPr lang="nl-BE" sz="1000" dirty="0">
                <a:solidFill>
                  <a:srgbClr val="000000"/>
                </a:solidFill>
                <a:latin typeface="Lato"/>
              </a:rPr>
              <a:t>will appear at the bottom. Press the banner to bring up the webcast.</a:t>
            </a:r>
            <a:endParaRPr lang="en-GB" sz="1000" dirty="0"/>
          </a:p>
          <a:p>
            <a:pPr algn="ctr"/>
            <a:endParaRPr lang="en-GB" sz="1000" dirty="0"/>
          </a:p>
        </p:txBody>
      </p:sp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1AAE0167-4334-4A37-B2CF-585EA9B557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9213" y="1357754"/>
            <a:ext cx="1286367" cy="2517866"/>
          </a:xfrm>
          <a:prstGeom prst="rect">
            <a:avLst/>
          </a:prstGeom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591C264E-237F-4328-A8A2-342BDF2B29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142" y="1353288"/>
            <a:ext cx="1282646" cy="2522332"/>
          </a:xfrm>
          <a:prstGeom prst="rect">
            <a:avLst/>
          </a:prstGeom>
        </p:spPr>
      </p:pic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B7EBAC56-2753-4142-89AA-B644328FD8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8005" y="1357754"/>
            <a:ext cx="1286367" cy="2517866"/>
          </a:xfrm>
          <a:prstGeom prst="rect">
            <a:avLst/>
          </a:prstGeom>
        </p:spPr>
      </p:pic>
      <p:pic>
        <p:nvPicPr>
          <p:cNvPr id="25" name="Picture 24" descr="Logo, company name&#10;&#10;Description automatically generated">
            <a:extLst>
              <a:ext uri="{FF2B5EF4-FFF2-40B4-BE49-F238E27FC236}">
                <a16:creationId xmlns:a16="http://schemas.microsoft.com/office/drawing/2014/main" id="{3D8AC485-D329-4561-B071-1749C92DC4B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56" r="16449"/>
          <a:stretch/>
        </p:blipFill>
        <p:spPr>
          <a:xfrm>
            <a:off x="1328737" y="2811298"/>
            <a:ext cx="376951" cy="36529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B12D9FE-F404-4712-AAB2-7335C79881E8}"/>
              </a:ext>
            </a:extLst>
          </p:cNvPr>
          <p:cNvSpPr/>
          <p:nvPr/>
        </p:nvSpPr>
        <p:spPr>
          <a:xfrm>
            <a:off x="5710174" y="1863633"/>
            <a:ext cx="1007332" cy="5390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6E4ED1E-AB30-4FA4-88E7-833C55434C11}"/>
              </a:ext>
            </a:extLst>
          </p:cNvPr>
          <p:cNvSpPr/>
          <p:nvPr/>
        </p:nvSpPr>
        <p:spPr>
          <a:xfrm>
            <a:off x="8222759" y="1868395"/>
            <a:ext cx="1007332" cy="5390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1026" name="Picture 2" descr="Lumi AGM Mobile - Compatibility">
            <a:extLst>
              <a:ext uri="{FF2B5EF4-FFF2-40B4-BE49-F238E27FC236}">
                <a16:creationId xmlns:a16="http://schemas.microsoft.com/office/drawing/2014/main" id="{26436CB6-67F3-4267-88D8-4D1245CFB7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964" y="1863633"/>
            <a:ext cx="1756721" cy="1454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4075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B565509-7845-418A-8C3A-21ED5667674F}"/>
              </a:ext>
            </a:extLst>
          </p:cNvPr>
          <p:cNvSpPr/>
          <p:nvPr/>
        </p:nvSpPr>
        <p:spPr>
          <a:xfrm>
            <a:off x="0" y="3905303"/>
            <a:ext cx="243204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BE" sz="1000" b="1" dirty="0">
                <a:solidFill>
                  <a:srgbClr val="000000"/>
                </a:solidFill>
                <a:latin typeface="Lato"/>
              </a:rPr>
              <a:t>Stap 1:</a:t>
            </a:r>
            <a:r>
              <a:rPr lang="nl-BE" sz="1000" dirty="0">
                <a:solidFill>
                  <a:srgbClr val="000000"/>
                </a:solidFill>
                <a:latin typeface="Lato"/>
              </a:rPr>
              <a:t> Klik op de link bovenaan deze pagina om naar de aplicatie te gaan.</a:t>
            </a:r>
          </a:p>
          <a:p>
            <a:pPr algn="ctr"/>
            <a:r>
              <a:rPr lang="nl-BE" sz="1000" dirty="0">
                <a:solidFill>
                  <a:srgbClr val="000000"/>
                </a:solidFill>
                <a:latin typeface="Lato"/>
              </a:rPr>
              <a:t>Zorg ervoor dat de browser de laatste versie heeft.</a:t>
            </a:r>
            <a:endParaRPr lang="en-GB" sz="1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1828AAE-1B9D-450E-A681-1EBE5E6126EA}"/>
              </a:ext>
            </a:extLst>
          </p:cNvPr>
          <p:cNvSpPr/>
          <p:nvPr/>
        </p:nvSpPr>
        <p:spPr>
          <a:xfrm>
            <a:off x="2439682" y="3905303"/>
            <a:ext cx="25073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BE" sz="1000" b="1" dirty="0">
                <a:solidFill>
                  <a:srgbClr val="000000"/>
                </a:solidFill>
                <a:latin typeface="Lato"/>
              </a:rPr>
              <a:t>Stap 2:</a:t>
            </a:r>
            <a:r>
              <a:rPr lang="nl-BE" sz="1000" dirty="0">
                <a:solidFill>
                  <a:srgbClr val="000000"/>
                </a:solidFill>
                <a:latin typeface="Lato"/>
              </a:rPr>
              <a:t> Log in met uw gebruikersnaam en wachtwoord.</a:t>
            </a:r>
            <a:endParaRPr lang="en-GB" sz="10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9E5710D-2B83-4B2A-AF33-21168AE9B467}"/>
              </a:ext>
            </a:extLst>
          </p:cNvPr>
          <p:cNvSpPr/>
          <p:nvPr/>
        </p:nvSpPr>
        <p:spPr>
          <a:xfrm>
            <a:off x="4955158" y="3911162"/>
            <a:ext cx="25187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BE" sz="1000" b="1" dirty="0">
                <a:solidFill>
                  <a:srgbClr val="000000"/>
                </a:solidFill>
                <a:latin typeface="Lato"/>
              </a:rPr>
              <a:t>Stap 3:</a:t>
            </a:r>
            <a:r>
              <a:rPr lang="nl-BE" sz="1000" dirty="0">
                <a:solidFill>
                  <a:srgbClr val="000000"/>
                </a:solidFill>
                <a:latin typeface="Lato"/>
              </a:rPr>
              <a:t> Na het inloggen krijgt u een welkomstpagina te zien met het bedrijfslogo en uw naam. Indien Pre-voting actief is klik op het icoontje met het rode bolletje om u stem vooraf in te geven.</a:t>
            </a:r>
            <a:endParaRPr lang="en-GB" sz="10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DB15DED-0CAB-4EEB-BB65-560DD743EF39}"/>
              </a:ext>
            </a:extLst>
          </p:cNvPr>
          <p:cNvSpPr/>
          <p:nvPr/>
        </p:nvSpPr>
        <p:spPr>
          <a:xfrm>
            <a:off x="7481582" y="3913148"/>
            <a:ext cx="242441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BE" sz="1000" b="1" dirty="0">
                <a:solidFill>
                  <a:srgbClr val="000000"/>
                </a:solidFill>
                <a:latin typeface="Lato"/>
              </a:rPr>
              <a:t>Stap 4:</a:t>
            </a:r>
            <a:r>
              <a:rPr lang="nl-BE" sz="1000" dirty="0">
                <a:solidFill>
                  <a:srgbClr val="000000"/>
                </a:solidFill>
                <a:latin typeface="Lato"/>
              </a:rPr>
              <a:t> Wanneer de webcast beschikbaar komt, verschijnt het </a:t>
            </a:r>
            <a:r>
              <a:rPr lang="nl-BE" sz="1000" b="1" dirty="0">
                <a:solidFill>
                  <a:srgbClr val="000000"/>
                </a:solidFill>
                <a:latin typeface="Lato"/>
              </a:rPr>
              <a:t>Broadcast paneel </a:t>
            </a:r>
            <a:r>
              <a:rPr lang="nl-BE" sz="1000" dirty="0">
                <a:solidFill>
                  <a:srgbClr val="000000"/>
                </a:solidFill>
                <a:latin typeface="Lato"/>
              </a:rPr>
              <a:t>automatisch aan de zijkant.</a:t>
            </a:r>
            <a:endParaRPr lang="en-GB" sz="10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362CDC0-75ED-4011-8173-752D7FBA4337}"/>
              </a:ext>
            </a:extLst>
          </p:cNvPr>
          <p:cNvSpPr/>
          <p:nvPr/>
        </p:nvSpPr>
        <p:spPr>
          <a:xfrm>
            <a:off x="0" y="4837880"/>
            <a:ext cx="243204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000" b="1" dirty="0">
                <a:solidFill>
                  <a:srgbClr val="000000"/>
                </a:solidFill>
                <a:latin typeface="Lato"/>
              </a:rPr>
              <a:t>Étape 1:</a:t>
            </a:r>
            <a:r>
              <a:rPr lang="fr-FR" sz="1000" dirty="0">
                <a:solidFill>
                  <a:srgbClr val="000000"/>
                </a:solidFill>
                <a:latin typeface="Lato"/>
              </a:rPr>
              <a:t> Cliquez sur le lien en haut de cette page pour accéder à l'application.</a:t>
            </a:r>
          </a:p>
          <a:p>
            <a:pPr algn="ctr"/>
            <a:r>
              <a:rPr lang="fr-FR" sz="1000" dirty="0">
                <a:solidFill>
                  <a:srgbClr val="000000"/>
                </a:solidFill>
                <a:latin typeface="Lato"/>
              </a:rPr>
              <a:t>Assurez-vous que le navigateur est de la dernière version.</a:t>
            </a:r>
            <a:endParaRPr lang="en-GB" sz="10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5576E46-6268-4335-B176-0839B133DB1C}"/>
              </a:ext>
            </a:extLst>
          </p:cNvPr>
          <p:cNvSpPr/>
          <p:nvPr/>
        </p:nvSpPr>
        <p:spPr>
          <a:xfrm>
            <a:off x="0" y="5810683"/>
            <a:ext cx="243204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1" dirty="0">
                <a:solidFill>
                  <a:srgbClr val="000000"/>
                </a:solidFill>
                <a:latin typeface="Lato"/>
              </a:rPr>
              <a:t>Step 1:</a:t>
            </a:r>
            <a:r>
              <a:rPr lang="en-GB" sz="1000" dirty="0">
                <a:solidFill>
                  <a:srgbClr val="000000"/>
                </a:solidFill>
                <a:latin typeface="Lato"/>
              </a:rPr>
              <a:t> </a:t>
            </a:r>
            <a:r>
              <a:rPr lang="en-US" sz="1000" dirty="0">
                <a:solidFill>
                  <a:srgbClr val="000000"/>
                </a:solidFill>
                <a:latin typeface="Lato"/>
              </a:rPr>
              <a:t>Click on the link at the top of this page to go to the application. </a:t>
            </a:r>
          </a:p>
          <a:p>
            <a:pPr algn="ctr"/>
            <a:r>
              <a:rPr lang="en-GB" sz="1000" dirty="0">
                <a:solidFill>
                  <a:srgbClr val="000000"/>
                </a:solidFill>
                <a:latin typeface="Lato"/>
              </a:rPr>
              <a:t>Ensure the browser is of the latest version.</a:t>
            </a:r>
            <a:endParaRPr lang="en-GB" sz="10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C1491D4-2CFE-445E-B9C3-1013199887BB}"/>
              </a:ext>
            </a:extLst>
          </p:cNvPr>
          <p:cNvSpPr/>
          <p:nvPr/>
        </p:nvSpPr>
        <p:spPr>
          <a:xfrm>
            <a:off x="2430652" y="4837880"/>
            <a:ext cx="25073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000" b="1" dirty="0">
                <a:solidFill>
                  <a:srgbClr val="000000"/>
                </a:solidFill>
                <a:latin typeface="Lato"/>
              </a:rPr>
              <a:t>Étape 2:</a:t>
            </a:r>
            <a:r>
              <a:rPr lang="fr-FR" sz="1000" dirty="0">
                <a:solidFill>
                  <a:srgbClr val="000000"/>
                </a:solidFill>
                <a:latin typeface="Lato"/>
              </a:rPr>
              <a:t> Connectez-vous avec votre nom d'utilisateur et votre mot de passe.</a:t>
            </a:r>
            <a:endParaRPr lang="en-GB" sz="10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53AC0E8-0541-49A9-A849-D224B37AA632}"/>
              </a:ext>
            </a:extLst>
          </p:cNvPr>
          <p:cNvSpPr/>
          <p:nvPr/>
        </p:nvSpPr>
        <p:spPr>
          <a:xfrm>
            <a:off x="2432050" y="5810683"/>
            <a:ext cx="25059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1" dirty="0">
                <a:solidFill>
                  <a:srgbClr val="000000"/>
                </a:solidFill>
                <a:latin typeface="Lato"/>
              </a:rPr>
              <a:t>Step 2:</a:t>
            </a:r>
            <a:r>
              <a:rPr lang="en-GB" sz="1000" dirty="0">
                <a:solidFill>
                  <a:srgbClr val="000000"/>
                </a:solidFill>
                <a:latin typeface="Lato"/>
              </a:rPr>
              <a:t> Log in with your username and password.</a:t>
            </a:r>
            <a:endParaRPr lang="en-GB" sz="10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1CCB351-2597-4909-903A-4AAD78FB267B}"/>
              </a:ext>
            </a:extLst>
          </p:cNvPr>
          <p:cNvSpPr/>
          <p:nvPr/>
        </p:nvSpPr>
        <p:spPr>
          <a:xfrm>
            <a:off x="4956556" y="4843739"/>
            <a:ext cx="25187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000" b="1" dirty="0">
                <a:solidFill>
                  <a:srgbClr val="000000"/>
                </a:solidFill>
                <a:latin typeface="Lato"/>
              </a:rPr>
              <a:t>Étape 3: </a:t>
            </a:r>
            <a:r>
              <a:rPr lang="fr-FR" sz="1000" dirty="0">
                <a:solidFill>
                  <a:srgbClr val="000000"/>
                </a:solidFill>
                <a:latin typeface="Lato"/>
              </a:rPr>
              <a:t>Après vous êtes connecté , vous verrez une page d'accueil avec le logo de l'entreprise et votre nom. Si le vote préalable est actif, cliquez sur l'icône avec le point rouge pour saisir votre vote à l'avance.</a:t>
            </a:r>
            <a:r>
              <a:rPr lang="nl-BE" sz="1000" dirty="0">
                <a:solidFill>
                  <a:srgbClr val="000000"/>
                </a:solidFill>
                <a:latin typeface="Lato"/>
              </a:rPr>
              <a:t>.</a:t>
            </a:r>
            <a:endParaRPr lang="en-GB" sz="10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FD9C642-D20F-465F-827E-A9488DEBECB9}"/>
              </a:ext>
            </a:extLst>
          </p:cNvPr>
          <p:cNvSpPr/>
          <p:nvPr/>
        </p:nvSpPr>
        <p:spPr>
          <a:xfrm>
            <a:off x="4954402" y="5810683"/>
            <a:ext cx="251879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1" dirty="0">
                <a:solidFill>
                  <a:srgbClr val="000000"/>
                </a:solidFill>
                <a:latin typeface="Lato"/>
              </a:rPr>
              <a:t>Step 3: </a:t>
            </a:r>
            <a:r>
              <a:rPr lang="en-GB" sz="1000" dirty="0">
                <a:solidFill>
                  <a:srgbClr val="000000"/>
                </a:solidFill>
                <a:latin typeface="Lato"/>
              </a:rPr>
              <a:t>After logging in, you will see a welcome page with the corporate logo and your name. If Pre-voting is active, click on the icon with the red dot to enter your vote in advance.</a:t>
            </a:r>
            <a:endParaRPr lang="en-GB" sz="10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5B2F712-07DE-4F6E-A552-DA4D58582179}"/>
              </a:ext>
            </a:extLst>
          </p:cNvPr>
          <p:cNvSpPr/>
          <p:nvPr/>
        </p:nvSpPr>
        <p:spPr>
          <a:xfrm>
            <a:off x="7482102" y="4840767"/>
            <a:ext cx="242389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000" b="1" dirty="0">
                <a:solidFill>
                  <a:srgbClr val="000000"/>
                </a:solidFill>
                <a:latin typeface="Lato"/>
              </a:rPr>
              <a:t>Étape 4: </a:t>
            </a:r>
            <a:r>
              <a:rPr lang="fr-FR" sz="1000" dirty="0">
                <a:solidFill>
                  <a:srgbClr val="000000"/>
                </a:solidFill>
                <a:latin typeface="Lato"/>
              </a:rPr>
              <a:t>Lorsque le </a:t>
            </a:r>
            <a:r>
              <a:rPr lang="fr-FR" sz="1000" dirty="0" err="1">
                <a:solidFill>
                  <a:srgbClr val="000000"/>
                </a:solidFill>
                <a:latin typeface="Lato"/>
              </a:rPr>
              <a:t>webcast</a:t>
            </a:r>
            <a:r>
              <a:rPr lang="fr-FR" sz="1000" dirty="0">
                <a:solidFill>
                  <a:srgbClr val="000000"/>
                </a:solidFill>
                <a:latin typeface="Lato"/>
              </a:rPr>
              <a:t> devient disponible, </a:t>
            </a:r>
            <a:r>
              <a:rPr lang="fr-FR" sz="1000" b="1" dirty="0">
                <a:solidFill>
                  <a:srgbClr val="000000"/>
                </a:solidFill>
                <a:latin typeface="Lato"/>
              </a:rPr>
              <a:t>le panneau de diffusion</a:t>
            </a:r>
            <a:r>
              <a:rPr lang="fr-FR" sz="1000" dirty="0">
                <a:solidFill>
                  <a:srgbClr val="000000"/>
                </a:solidFill>
                <a:latin typeface="Lato"/>
              </a:rPr>
              <a:t> apparaît automatiquement sur le côté.</a:t>
            </a:r>
            <a:endParaRPr lang="en-GB" sz="10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EA42B28-39EA-4F27-AC91-738B252228C4}"/>
              </a:ext>
            </a:extLst>
          </p:cNvPr>
          <p:cNvSpPr/>
          <p:nvPr/>
        </p:nvSpPr>
        <p:spPr>
          <a:xfrm>
            <a:off x="7481584" y="5811402"/>
            <a:ext cx="242441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1" dirty="0">
                <a:solidFill>
                  <a:srgbClr val="000000"/>
                </a:solidFill>
                <a:latin typeface="Lato"/>
              </a:rPr>
              <a:t>Step 4: </a:t>
            </a:r>
            <a:r>
              <a:rPr lang="en-GB" sz="1000" dirty="0">
                <a:solidFill>
                  <a:srgbClr val="000000"/>
                </a:solidFill>
                <a:latin typeface="Lato"/>
              </a:rPr>
              <a:t>When the webcast becomes available, the </a:t>
            </a:r>
            <a:r>
              <a:rPr lang="en-GB" sz="1000" b="1" dirty="0">
                <a:solidFill>
                  <a:srgbClr val="000000"/>
                </a:solidFill>
                <a:latin typeface="Lato"/>
              </a:rPr>
              <a:t>Broadcast</a:t>
            </a:r>
            <a:r>
              <a:rPr lang="en-GB" sz="1000" dirty="0">
                <a:solidFill>
                  <a:srgbClr val="000000"/>
                </a:solidFill>
                <a:latin typeface="Lato"/>
              </a:rPr>
              <a:t> panel will appear automatically at the side.</a:t>
            </a:r>
            <a:endParaRPr lang="en-GB" sz="10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E0AF12A-6808-43A0-B2B6-ABBC2284182C}"/>
              </a:ext>
            </a:extLst>
          </p:cNvPr>
          <p:cNvSpPr/>
          <p:nvPr/>
        </p:nvSpPr>
        <p:spPr>
          <a:xfrm>
            <a:off x="453006" y="76922"/>
            <a:ext cx="9000000" cy="954107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0099E0"/>
                </a:solidFill>
                <a:latin typeface="Lato"/>
                <a:hlinkClick r:id="rId2"/>
              </a:rPr>
              <a:t>https://web.lumiconnect.com/100931727</a:t>
            </a:r>
            <a:endParaRPr lang="en-GB" sz="1400" dirty="0">
              <a:solidFill>
                <a:srgbClr val="000000"/>
              </a:solidFill>
              <a:latin typeface="Lato"/>
            </a:endParaRPr>
          </a:p>
          <a:p>
            <a:pPr algn="ctr"/>
            <a:r>
              <a:rPr lang="en-GB" sz="1400" dirty="0">
                <a:solidFill>
                  <a:srgbClr val="000000"/>
                </a:solidFill>
                <a:latin typeface="Lato"/>
              </a:rPr>
              <a:t>Om in </a:t>
            </a:r>
            <a:r>
              <a:rPr lang="en-GB" sz="1400" dirty="0" err="1">
                <a:solidFill>
                  <a:srgbClr val="000000"/>
                </a:solidFill>
                <a:latin typeface="Lato"/>
              </a:rPr>
              <a:t>te</a:t>
            </a:r>
            <a:r>
              <a:rPr lang="en-GB" sz="1400" dirty="0">
                <a:solidFill>
                  <a:srgbClr val="000000"/>
                </a:solidFill>
                <a:latin typeface="Lato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Lato"/>
              </a:rPr>
              <a:t>loggen</a:t>
            </a:r>
            <a:r>
              <a:rPr lang="en-GB" sz="1400" dirty="0">
                <a:solidFill>
                  <a:srgbClr val="000000"/>
                </a:solidFill>
                <a:latin typeface="Lato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Lato"/>
              </a:rPr>
              <a:t>moet</a:t>
            </a:r>
            <a:r>
              <a:rPr lang="en-GB" sz="1400" dirty="0">
                <a:solidFill>
                  <a:srgbClr val="000000"/>
                </a:solidFill>
                <a:latin typeface="Lato"/>
              </a:rPr>
              <a:t> u </a:t>
            </a:r>
            <a:r>
              <a:rPr lang="en-GB" sz="1400" dirty="0" err="1">
                <a:solidFill>
                  <a:srgbClr val="000000"/>
                </a:solidFill>
                <a:latin typeface="Lato"/>
              </a:rPr>
              <a:t>uw</a:t>
            </a:r>
            <a:r>
              <a:rPr lang="en-GB" sz="1400" dirty="0">
                <a:solidFill>
                  <a:srgbClr val="000000"/>
                </a:solidFill>
                <a:latin typeface="Lato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Lato"/>
              </a:rPr>
              <a:t>gebruikersnaam</a:t>
            </a:r>
            <a:r>
              <a:rPr lang="en-GB" sz="1400" dirty="0">
                <a:solidFill>
                  <a:srgbClr val="000000"/>
                </a:solidFill>
                <a:latin typeface="Lato"/>
              </a:rPr>
              <a:t> en </a:t>
            </a:r>
            <a:r>
              <a:rPr lang="en-GB" sz="1400" dirty="0" err="1">
                <a:solidFill>
                  <a:srgbClr val="000000"/>
                </a:solidFill>
                <a:latin typeface="Lato"/>
              </a:rPr>
              <a:t>wachtwoord</a:t>
            </a:r>
            <a:r>
              <a:rPr lang="en-GB" sz="1400" dirty="0">
                <a:solidFill>
                  <a:srgbClr val="000000"/>
                </a:solidFill>
                <a:latin typeface="Lato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Lato"/>
              </a:rPr>
              <a:t>hebben</a:t>
            </a:r>
            <a:endParaRPr lang="en-GB" sz="1400" dirty="0">
              <a:solidFill>
                <a:srgbClr val="000000"/>
              </a:solidFill>
              <a:latin typeface="Lato"/>
            </a:endParaRPr>
          </a:p>
          <a:p>
            <a:pPr algn="ctr"/>
            <a:r>
              <a:rPr lang="en-GB" sz="1400" dirty="0">
                <a:solidFill>
                  <a:srgbClr val="000000"/>
                </a:solidFill>
                <a:latin typeface="Lato"/>
              </a:rPr>
              <a:t>Pour </a:t>
            </a:r>
            <a:r>
              <a:rPr lang="en-GB" sz="1400" dirty="0" err="1">
                <a:solidFill>
                  <a:srgbClr val="000000"/>
                </a:solidFill>
                <a:latin typeface="Lato"/>
              </a:rPr>
              <a:t>vous</a:t>
            </a:r>
            <a:r>
              <a:rPr lang="en-GB" sz="1400" dirty="0">
                <a:solidFill>
                  <a:srgbClr val="000000"/>
                </a:solidFill>
                <a:latin typeface="Lato"/>
              </a:rPr>
              <a:t> connecter, </a:t>
            </a:r>
            <a:r>
              <a:rPr lang="en-GB" sz="1400" dirty="0" err="1">
                <a:solidFill>
                  <a:srgbClr val="000000"/>
                </a:solidFill>
                <a:latin typeface="Lato"/>
              </a:rPr>
              <a:t>vous</a:t>
            </a:r>
            <a:r>
              <a:rPr lang="en-GB" sz="1400" dirty="0">
                <a:solidFill>
                  <a:srgbClr val="000000"/>
                </a:solidFill>
                <a:latin typeface="Lato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Lato"/>
              </a:rPr>
              <a:t>devez</a:t>
            </a:r>
            <a:r>
              <a:rPr lang="en-GB" sz="1400" dirty="0">
                <a:solidFill>
                  <a:srgbClr val="000000"/>
                </a:solidFill>
                <a:latin typeface="Lato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Lato"/>
              </a:rPr>
              <a:t>avoir</a:t>
            </a:r>
            <a:r>
              <a:rPr lang="en-GB" sz="1400" dirty="0">
                <a:solidFill>
                  <a:srgbClr val="000000"/>
                </a:solidFill>
                <a:latin typeface="Lato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Lato"/>
              </a:rPr>
              <a:t>votre</a:t>
            </a:r>
            <a:r>
              <a:rPr lang="en-GB" sz="1400" dirty="0">
                <a:solidFill>
                  <a:srgbClr val="000000"/>
                </a:solidFill>
                <a:latin typeface="Lato"/>
              </a:rPr>
              <a:t> nom </a:t>
            </a:r>
            <a:r>
              <a:rPr lang="en-GB" sz="1400" dirty="0" err="1">
                <a:solidFill>
                  <a:srgbClr val="000000"/>
                </a:solidFill>
                <a:latin typeface="Lato"/>
              </a:rPr>
              <a:t>d'utilisateur</a:t>
            </a:r>
            <a:r>
              <a:rPr lang="en-GB" sz="1400" dirty="0">
                <a:solidFill>
                  <a:srgbClr val="000000"/>
                </a:solidFill>
                <a:latin typeface="Lato"/>
              </a:rPr>
              <a:t> et </a:t>
            </a:r>
            <a:r>
              <a:rPr lang="en-GB" sz="1400" dirty="0" err="1">
                <a:solidFill>
                  <a:srgbClr val="000000"/>
                </a:solidFill>
                <a:latin typeface="Lato"/>
              </a:rPr>
              <a:t>votre</a:t>
            </a:r>
            <a:r>
              <a:rPr lang="en-GB" sz="1400" dirty="0">
                <a:solidFill>
                  <a:srgbClr val="000000"/>
                </a:solidFill>
                <a:latin typeface="Lato"/>
              </a:rPr>
              <a:t> mot de </a:t>
            </a:r>
            <a:r>
              <a:rPr lang="en-GB" sz="1400" dirty="0" err="1">
                <a:solidFill>
                  <a:srgbClr val="000000"/>
                </a:solidFill>
                <a:latin typeface="Lato"/>
              </a:rPr>
              <a:t>passe</a:t>
            </a:r>
            <a:endParaRPr lang="en-GB" sz="1400" dirty="0">
              <a:solidFill>
                <a:srgbClr val="000000"/>
              </a:solidFill>
              <a:latin typeface="Lato"/>
            </a:endParaRPr>
          </a:p>
          <a:p>
            <a:pPr algn="ctr"/>
            <a:r>
              <a:rPr lang="en-GB" sz="1400" dirty="0">
                <a:solidFill>
                  <a:srgbClr val="000000"/>
                </a:solidFill>
                <a:latin typeface="Lato"/>
              </a:rPr>
              <a:t>To login you must have your username and password</a:t>
            </a:r>
            <a:endParaRPr lang="en-GB" sz="1400" b="0" i="0" dirty="0">
              <a:solidFill>
                <a:srgbClr val="000000"/>
              </a:solidFill>
              <a:effectLst/>
              <a:latin typeface="Lato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F68293-6CA3-4CC1-9D56-A5895A0076CD}"/>
              </a:ext>
            </a:extLst>
          </p:cNvPr>
          <p:cNvGrpSpPr/>
          <p:nvPr/>
        </p:nvGrpSpPr>
        <p:grpSpPr>
          <a:xfrm>
            <a:off x="16779" y="1836813"/>
            <a:ext cx="9846984" cy="1319820"/>
            <a:chOff x="16779" y="1836813"/>
            <a:chExt cx="9846984" cy="1319820"/>
          </a:xfrm>
        </p:grpSpPr>
        <p:pic>
          <p:nvPicPr>
            <p:cNvPr id="3" name="Picture 2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2F1727A1-6E57-4D73-92AB-6A7E7F1920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73" r="2329"/>
            <a:stretch/>
          </p:blipFill>
          <p:spPr>
            <a:xfrm>
              <a:off x="7481583" y="1836813"/>
              <a:ext cx="2382180" cy="1296000"/>
            </a:xfrm>
            <a:prstGeom prst="rect">
              <a:avLst/>
            </a:prstGeom>
          </p:spPr>
        </p:pic>
        <p:pic>
          <p:nvPicPr>
            <p:cNvPr id="6" name="Picture 5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4F718C35-6549-4903-BE9E-9B59BAB0D6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6" r="1060"/>
            <a:stretch/>
          </p:blipFill>
          <p:spPr>
            <a:xfrm>
              <a:off x="4991325" y="1860633"/>
              <a:ext cx="2441025" cy="1296000"/>
            </a:xfrm>
            <a:prstGeom prst="rect">
              <a:avLst/>
            </a:prstGeom>
          </p:spPr>
        </p:pic>
        <p:pic>
          <p:nvPicPr>
            <p:cNvPr id="10" name="Picture 9" descr="A close up of a computer&#10;&#10;Description automatically generated">
              <a:extLst>
                <a:ext uri="{FF2B5EF4-FFF2-40B4-BE49-F238E27FC236}">
                  <a16:creationId xmlns:a16="http://schemas.microsoft.com/office/drawing/2014/main" id="{559CCA4B-8A4B-412B-B60A-3F88F00FEF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2" r="2523"/>
            <a:stretch/>
          </p:blipFill>
          <p:spPr>
            <a:xfrm>
              <a:off x="16779" y="1837189"/>
              <a:ext cx="2382179" cy="1296000"/>
            </a:xfrm>
            <a:prstGeom prst="rect">
              <a:avLst/>
            </a:prstGeom>
          </p:spPr>
        </p:pic>
        <p:pic>
          <p:nvPicPr>
            <p:cNvPr id="26" name="Picture 25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E2273062-AA67-4614-8EE2-55C03F963C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3" r="2002"/>
            <a:stretch/>
          </p:blipFill>
          <p:spPr>
            <a:xfrm>
              <a:off x="2508540" y="1836813"/>
              <a:ext cx="2382180" cy="1296000"/>
            </a:xfrm>
            <a:prstGeom prst="rect">
              <a:avLst/>
            </a:prstGeom>
          </p:spPr>
        </p:pic>
      </p:grp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CAC789FC-F5C9-450B-A346-2100DC5BDD7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56" r="16449"/>
          <a:stretch/>
        </p:blipFill>
        <p:spPr>
          <a:xfrm>
            <a:off x="1590676" y="2354936"/>
            <a:ext cx="273844" cy="265373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957B0B09-4FC7-4413-A7CE-37AD2945D527}"/>
              </a:ext>
            </a:extLst>
          </p:cNvPr>
          <p:cNvSpPr/>
          <p:nvPr/>
        </p:nvSpPr>
        <p:spPr>
          <a:xfrm>
            <a:off x="5450680" y="2101486"/>
            <a:ext cx="1478757" cy="2797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BC81B03-B607-4741-9714-910B0EA43A08}"/>
              </a:ext>
            </a:extLst>
          </p:cNvPr>
          <p:cNvSpPr/>
          <p:nvPr/>
        </p:nvSpPr>
        <p:spPr>
          <a:xfrm>
            <a:off x="7931945" y="2080058"/>
            <a:ext cx="697734" cy="2797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89867425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9635fc1b-8a72-4e71-86d2-a86e2b5a5c3f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CA5CEA4F9138049A49ED6146A25CC77" ma:contentTypeVersion="11" ma:contentTypeDescription="Create a new document." ma:contentTypeScope="" ma:versionID="e3465d553dd52ec6161cd6ca2943ba70">
  <xsd:schema xmlns:xsd="http://www.w3.org/2001/XMLSchema" xmlns:xs="http://www.w3.org/2001/XMLSchema" xmlns:p="http://schemas.microsoft.com/office/2006/metadata/properties" xmlns:ns2="32498377-2fe5-4d7e-8dc3-6883c3ed8369" xmlns:ns3="1624f570-faee-45cc-88f0-b8ab4d54beb9" targetNamespace="http://schemas.microsoft.com/office/2006/metadata/properties" ma:root="true" ma:fieldsID="eebcbb6c0f246141043adbfddac28349" ns2:_="" ns3:_="">
    <xsd:import namespace="32498377-2fe5-4d7e-8dc3-6883c3ed8369"/>
    <xsd:import namespace="1624f570-faee-45cc-88f0-b8ab4d54beb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498377-2fe5-4d7e-8dc3-6883c3ed836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24f570-faee-45cc-88f0-b8ab4d54beb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402D8A5-487A-4C50-860B-754908B2A904}"/>
</file>

<file path=customXml/itemProps2.xml><?xml version="1.0" encoding="utf-8"?>
<ds:datastoreItem xmlns:ds="http://schemas.openxmlformats.org/officeDocument/2006/customXml" ds:itemID="{5A2367B1-E20D-47B5-8A63-08208F04D08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1181298-F831-4196-A43B-D29B88DF97E9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ce89910e-6f0d-4077-b6f3-ef02eb0e525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708</Words>
  <Application>Microsoft Office PowerPoint</Application>
  <PresentationFormat>A4 Paper (210x297 mm)</PresentationFormat>
  <Paragraphs>36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Lato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Bart De Vry</dc:creator>
  <cp:lastModifiedBy>SCHAERLAEKEN Anne-Marie (GCA/SEG)</cp:lastModifiedBy>
  <cp:revision>79</cp:revision>
  <dcterms:created xsi:type="dcterms:W3CDTF">2020-04-15T06:46:20Z</dcterms:created>
  <dcterms:modified xsi:type="dcterms:W3CDTF">2022-04-18T06:51:27Z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0x010100DCA5CEA4F9138049A49ED6146A25CC77</vt:lpwstr>
  </property>
  <property fmtid="{D5CDD505-2E9C-101B-9397-08002B2CF9AE}" pid="3" name="MSIP_Label_49c568a3-8637-42ee-a65c-3dcd5fe35721_Enabled">
    <vt:lpwstr>true</vt:lpwstr>
  </property>
  <property fmtid="{D5CDD505-2E9C-101B-9397-08002B2CF9AE}" pid="4" name="MSIP_Label_49c568a3-8637-42ee-a65c-3dcd5fe35721_SetDate">
    <vt:lpwstr>2022-04-18T06:51:09Z</vt:lpwstr>
  </property>
  <property fmtid="{D5CDD505-2E9C-101B-9397-08002B2CF9AE}" pid="5" name="MSIP_Label_49c568a3-8637-42ee-a65c-3dcd5fe35721_Method">
    <vt:lpwstr>Standard</vt:lpwstr>
  </property>
  <property fmtid="{D5CDD505-2E9C-101B-9397-08002B2CF9AE}" pid="6" name="MSIP_Label_49c568a3-8637-42ee-a65c-3dcd5fe35721_Name">
    <vt:lpwstr>49c568a3-8637-42ee-a65c-3dcd5fe35721</vt:lpwstr>
  </property>
  <property fmtid="{D5CDD505-2E9C-101B-9397-08002B2CF9AE}" pid="7" name="MSIP_Label_49c568a3-8637-42ee-a65c-3dcd5fe35721_SiteId">
    <vt:lpwstr>e7ab81b2-1e84-4bf7-9dcb-b6fec01ed138</vt:lpwstr>
  </property>
  <property fmtid="{D5CDD505-2E9C-101B-9397-08002B2CF9AE}" pid="8" name="MSIP_Label_49c568a3-8637-42ee-a65c-3dcd5fe35721_ActionId">
    <vt:lpwstr>ddb4fb2b-3d3e-4312-9304-fb0a50b9f071</vt:lpwstr>
  </property>
  <property fmtid="{D5CDD505-2E9C-101B-9397-08002B2CF9AE}" pid="9" name="MSIP_Label_49c568a3-8637-42ee-a65c-3dcd5fe35721_ContentBits">
    <vt:lpwstr>2</vt:lpwstr>
  </property>
</Properties>
</file>